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8"/>
  </p:notesMasterIdLst>
  <p:handoutMasterIdLst>
    <p:handoutMasterId r:id="rId29"/>
  </p:handoutMasterIdLst>
  <p:sldIdLst>
    <p:sldId id="552" r:id="rId8"/>
    <p:sldId id="646" r:id="rId9"/>
    <p:sldId id="644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9" r:id="rId21"/>
    <p:sldId id="657" r:id="rId22"/>
    <p:sldId id="658" r:id="rId23"/>
    <p:sldId id="660" r:id="rId24"/>
    <p:sldId id="661" r:id="rId25"/>
    <p:sldId id="662" r:id="rId26"/>
    <p:sldId id="553" r:id="rId27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7" autoAdjust="0"/>
    <p:restoredTop sz="94605" autoAdjust="0"/>
  </p:normalViewPr>
  <p:slideViewPr>
    <p:cSldViewPr snapToGrid="0" showGuides="1">
      <p:cViewPr varScale="1">
        <p:scale>
          <a:sx n="110" d="100"/>
          <a:sy n="110" d="100"/>
        </p:scale>
        <p:origin x="990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07-Aug-18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07-Aug-18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D600-F5E1-4236-AEC0-BA8D049BE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7" y="6588361"/>
            <a:ext cx="28956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81390-FBF6-429E-867C-2E33C0A73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9091" y="6588361"/>
            <a:ext cx="28956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E3F7E-679B-409E-9582-0885997F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479" y="6460104"/>
            <a:ext cx="495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406D-F335-4BA3-B7BC-288F6D6B5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1438" y="6590581"/>
            <a:ext cx="1371600" cy="267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7E7D4-F2C5-4E2E-A60D-CF55B276A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4064" y="6467655"/>
            <a:ext cx="628650" cy="11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B4FC1-31A8-401B-88B3-952D8019E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90581"/>
            <a:ext cx="2895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BB4D9-4289-444D-AD80-632FB684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38"/>
            <a:ext cx="9144000" cy="5107577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3319" y="5615868"/>
            <a:ext cx="9144000" cy="9752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78362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17529"/>
            <a:ext cx="9144000" cy="716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053040" y="4988230"/>
            <a:ext cx="6864699" cy="595261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Limiting Access to User Information</a:t>
            </a: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18552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0" y="6070505"/>
            <a:ext cx="1609483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4EDC54-A096-4269-AFA3-EB2B08B006CB}"/>
              </a:ext>
            </a:extLst>
          </p:cNvPr>
          <p:cNvSpPr/>
          <p:nvPr/>
        </p:nvSpPr>
        <p:spPr>
          <a:xfrm>
            <a:off x="0" y="66237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>
                <a:solidFill>
                  <a:schemeClr val="bg1"/>
                </a:solidFill>
              </a:rPr>
              <a:t>https://www.askideas.com/20-amazing-sunset-view-pictures-and-images-of-charles-bridge/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36699-95D5-4213-B445-BC84B90BE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3594"/>
            <a:ext cx="944000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80E50-8377-424D-AFB7-87085D5B6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489" y="4913594"/>
            <a:ext cx="104359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54275"/>
          </a:xfrm>
        </p:spPr>
        <p:txBody>
          <a:bodyPr>
            <a:normAutofit/>
          </a:bodyPr>
          <a:lstStyle/>
          <a:p>
            <a:r>
              <a:rPr lang="en-US" dirty="0"/>
              <a:t>From the manage patron services pickup list Donald can search for user “Alicia Chen” by the name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2C134-6D2B-4DA8-A186-B9818979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" y="2084769"/>
            <a:ext cx="9000000" cy="2646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825F6B-E459-4EE5-8865-52B38CBF8659}"/>
              </a:ext>
            </a:extLst>
          </p:cNvPr>
          <p:cNvSpPr/>
          <p:nvPr/>
        </p:nvSpPr>
        <p:spPr>
          <a:xfrm>
            <a:off x="1323704" y="2569029"/>
            <a:ext cx="1872342" cy="35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76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045818"/>
          </a:xfrm>
        </p:spPr>
        <p:txBody>
          <a:bodyPr>
            <a:normAutofit/>
          </a:bodyPr>
          <a:lstStyle/>
          <a:p>
            <a:r>
              <a:rPr lang="en-US" dirty="0"/>
              <a:t>As a result of an institution requesting from Ex Libris support to limit this functionality one or more of these roles may be changed:</a:t>
            </a:r>
          </a:p>
          <a:p>
            <a:pPr lvl="1"/>
            <a:r>
              <a:rPr lang="en-US" sz="2800" dirty="0"/>
              <a:t>Circulation Desk roles - Manager, Operator, and Operator - Limited</a:t>
            </a:r>
          </a:p>
          <a:p>
            <a:pPr lvl="1"/>
            <a:r>
              <a:rPr lang="en-US" sz="2800" dirty="0"/>
              <a:t>Fulfillment Services roles - Manager and Operator</a:t>
            </a:r>
          </a:p>
          <a:p>
            <a:pPr lvl="1"/>
            <a:r>
              <a:rPr lang="en-US" sz="2800" dirty="0"/>
              <a:t>Requests Operator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7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714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Here we have changed the role “Circulation Desk Operator” (the role which Donald Draper has) and removed the check next to “Allow Users Search”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D2C21-6050-4B4D-809B-2A9424E2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71" y="2524533"/>
            <a:ext cx="8524875" cy="332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D3453C-B679-44E0-B35E-BD0AFACB0644}"/>
              </a:ext>
            </a:extLst>
          </p:cNvPr>
          <p:cNvSpPr/>
          <p:nvPr/>
        </p:nvSpPr>
        <p:spPr>
          <a:xfrm>
            <a:off x="6522720" y="3796937"/>
            <a:ext cx="1645920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371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71401"/>
          </a:xfrm>
        </p:spPr>
        <p:txBody>
          <a:bodyPr>
            <a:normAutofit/>
          </a:bodyPr>
          <a:lstStyle/>
          <a:p>
            <a:r>
              <a:rPr lang="en-US" sz="2400" dirty="0"/>
              <a:t>Now in the manage patron services there is no longer a link to the pickup list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A5C32-4D16-473E-8B53-C24B8D6C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8" y="1924006"/>
            <a:ext cx="6838950" cy="1457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FF1CE-21BE-48C1-929F-858BDC46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00" y="4402319"/>
            <a:ext cx="6791325" cy="1571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2585E6-0C39-4139-A472-D1328962642E}"/>
              </a:ext>
            </a:extLst>
          </p:cNvPr>
          <p:cNvSpPr txBox="1"/>
          <p:nvPr/>
        </p:nvSpPr>
        <p:spPr>
          <a:xfrm>
            <a:off x="5508256" y="3561806"/>
            <a:ext cx="31741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This pickup list link to search for the users has disappeared.</a:t>
            </a:r>
            <a:endParaRPr lang="he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E5E321-70B3-4CDB-9E8C-205A96A1423A}"/>
              </a:ext>
            </a:extLst>
          </p:cNvPr>
          <p:cNvCxnSpPr/>
          <p:nvPr/>
        </p:nvCxnSpPr>
        <p:spPr>
          <a:xfrm>
            <a:off x="7080069" y="4208137"/>
            <a:ext cx="78377" cy="86896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248C98-750A-49A1-9057-F36C86847C17}"/>
              </a:ext>
            </a:extLst>
          </p:cNvPr>
          <p:cNvCxnSpPr/>
          <p:nvPr/>
        </p:nvCxnSpPr>
        <p:spPr>
          <a:xfrm>
            <a:off x="7158446" y="1747872"/>
            <a:ext cx="78377" cy="86896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62E780-2A90-4B59-8971-9A3991A41AAE}"/>
              </a:ext>
            </a:extLst>
          </p:cNvPr>
          <p:cNvSpPr txBox="1">
            <a:spLocks/>
          </p:cNvSpPr>
          <p:nvPr/>
        </p:nvSpPr>
        <p:spPr>
          <a:xfrm>
            <a:off x="475001" y="3596598"/>
            <a:ext cx="4636927" cy="117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Previously Donald Draper had this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79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CD8DFF-09BD-4247-A79C-ED966818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466975"/>
            <a:ext cx="6924675" cy="1924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71401"/>
          </a:xfrm>
        </p:spPr>
        <p:txBody>
          <a:bodyPr>
            <a:normAutofit/>
          </a:bodyPr>
          <a:lstStyle/>
          <a:p>
            <a:r>
              <a:rPr lang="en-US" sz="2400" dirty="0"/>
              <a:t>Now in the manage patron services the name cannot be used to retrieve the patron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3453C-B679-44E0-B35E-BD0AFACB0644}"/>
              </a:ext>
            </a:extLst>
          </p:cNvPr>
          <p:cNvSpPr/>
          <p:nvPr/>
        </p:nvSpPr>
        <p:spPr>
          <a:xfrm>
            <a:off x="3216498" y="3675987"/>
            <a:ext cx="963616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B7A38-3F6C-43B2-A389-246D0C3B3E30}"/>
              </a:ext>
            </a:extLst>
          </p:cNvPr>
          <p:cNvSpPr/>
          <p:nvPr/>
        </p:nvSpPr>
        <p:spPr>
          <a:xfrm>
            <a:off x="1518326" y="3037114"/>
            <a:ext cx="1808347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771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BC067-41EC-4E96-BA5B-9951EAF6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86" y="2633662"/>
            <a:ext cx="7010400" cy="1590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71401"/>
          </a:xfrm>
        </p:spPr>
        <p:txBody>
          <a:bodyPr>
            <a:normAutofit/>
          </a:bodyPr>
          <a:lstStyle/>
          <a:p>
            <a:r>
              <a:rPr lang="en-US" sz="2400" dirty="0"/>
              <a:t>And now in the manage patron services the name cannot be used to cause the AJAX to bring suggestions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71401"/>
          </a:xfrm>
        </p:spPr>
        <p:txBody>
          <a:bodyPr>
            <a:normAutofit/>
          </a:bodyPr>
          <a:lstStyle/>
          <a:p>
            <a:r>
              <a:rPr lang="en-US" sz="2400" dirty="0"/>
              <a:t>And now in the manage patron services only the ID can be used to retrieve the patron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88318-A23A-4FDA-9252-97552CA6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23" y="1704099"/>
            <a:ext cx="6715125" cy="12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609E6-271D-4A99-AA45-6020F5AA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4" y="3181369"/>
            <a:ext cx="6989249" cy="3142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967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171401"/>
          </a:xfrm>
        </p:spPr>
        <p:txBody>
          <a:bodyPr>
            <a:normAutofit/>
          </a:bodyPr>
          <a:lstStyle/>
          <a:p>
            <a:r>
              <a:rPr lang="en-US" sz="2400" dirty="0"/>
              <a:t>But … Donald can still search for Users from the repository search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1274BC-CDD9-4971-868E-5C3DE43E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" y="2132416"/>
            <a:ext cx="9000000" cy="2552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E40E8D-18F4-49D1-8197-5CE887A91AD2}"/>
              </a:ext>
            </a:extLst>
          </p:cNvPr>
          <p:cNvSpPr/>
          <p:nvPr/>
        </p:nvSpPr>
        <p:spPr>
          <a:xfrm>
            <a:off x="217715" y="4414449"/>
            <a:ext cx="692331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BAA13-C52A-404B-9910-4A28C36489F1}"/>
              </a:ext>
            </a:extLst>
          </p:cNvPr>
          <p:cNvSpPr/>
          <p:nvPr/>
        </p:nvSpPr>
        <p:spPr>
          <a:xfrm>
            <a:off x="1093429" y="2586446"/>
            <a:ext cx="1623645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A2046-86EF-4F64-A504-9F6EF45E2049}"/>
              </a:ext>
            </a:extLst>
          </p:cNvPr>
          <p:cNvSpPr/>
          <p:nvPr/>
        </p:nvSpPr>
        <p:spPr>
          <a:xfrm>
            <a:off x="8281853" y="2461999"/>
            <a:ext cx="79348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852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B8C61-5DB6-46E3-9DD2-84ED7A0E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18" y="1524000"/>
            <a:ext cx="5605338" cy="4829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754" y="752605"/>
            <a:ext cx="8539375" cy="771395"/>
          </a:xfrm>
        </p:spPr>
        <p:txBody>
          <a:bodyPr>
            <a:normAutofit/>
          </a:bodyPr>
          <a:lstStyle/>
          <a:p>
            <a:r>
              <a:rPr lang="en-US" sz="2000" dirty="0"/>
              <a:t>If we want to remove the repository search of patrons then we also need to have the “User List View” removed from the “Circulation Desk Operator”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A2046-86EF-4F64-A504-9F6EF45E2049}"/>
              </a:ext>
            </a:extLst>
          </p:cNvPr>
          <p:cNvSpPr/>
          <p:nvPr/>
        </p:nvSpPr>
        <p:spPr>
          <a:xfrm>
            <a:off x="3048003" y="5893180"/>
            <a:ext cx="79348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609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241392-0AE3-44D9-991A-488AE91F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37" y="1524000"/>
            <a:ext cx="5905500" cy="427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754" y="752605"/>
            <a:ext cx="8539375" cy="771395"/>
          </a:xfrm>
        </p:spPr>
        <p:txBody>
          <a:bodyPr>
            <a:normAutofit/>
          </a:bodyPr>
          <a:lstStyle/>
          <a:p>
            <a:r>
              <a:rPr lang="en-US" sz="2000" dirty="0"/>
              <a:t>Now Donald Draper has no option to search the repository for users.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DACA8-3347-4856-B369-084DB4341B80}"/>
              </a:ext>
            </a:extLst>
          </p:cNvPr>
          <p:cNvSpPr txBox="1"/>
          <p:nvPr/>
        </p:nvSpPr>
        <p:spPr>
          <a:xfrm>
            <a:off x="483410" y="4285434"/>
            <a:ext cx="33222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No option here to search by user</a:t>
            </a:r>
            <a:endParaRPr lang="he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987819-04C9-4B2A-9CEB-8FE0BF92E167}"/>
              </a:ext>
            </a:extLst>
          </p:cNvPr>
          <p:cNvCxnSpPr>
            <a:cxnSpLocks/>
          </p:cNvCxnSpPr>
          <p:nvPr/>
        </p:nvCxnSpPr>
        <p:spPr>
          <a:xfrm flipV="1">
            <a:off x="3805646" y="4136571"/>
            <a:ext cx="620795" cy="333529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9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26126"/>
          </a:xfrm>
        </p:spPr>
        <p:txBody>
          <a:bodyPr>
            <a:normAutofit/>
          </a:bodyPr>
          <a:lstStyle/>
          <a:p>
            <a:r>
              <a:rPr lang="en-US" sz="2400" dirty="0"/>
              <a:t>It is possible to limit operators with certain user roles from accessing other users' information by blocking the operators' ability to search for patron information.</a:t>
            </a:r>
          </a:p>
          <a:p>
            <a:endParaRPr lang="en-US" sz="2400" dirty="0"/>
          </a:p>
          <a:p>
            <a:r>
              <a:rPr lang="en-US" sz="2400" dirty="0"/>
              <a:t>When this function is enabled, the standard user search field is replaced by a text entry field. </a:t>
            </a:r>
          </a:p>
          <a:p>
            <a:endParaRPr lang="en-US" sz="2400" dirty="0"/>
          </a:p>
          <a:p>
            <a:r>
              <a:rPr lang="en-US" sz="2400" dirty="0"/>
              <a:t>This means that the ID can still be entered or scanned in, but the auto complete function on the following functions  are hidden: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dirty="0"/>
              <a:t>Name search</a:t>
            </a:r>
          </a:p>
          <a:p>
            <a:pPr lvl="1"/>
            <a:r>
              <a:rPr lang="en-US" dirty="0"/>
              <a:t>Find and Manage Users pickup list</a:t>
            </a:r>
          </a:p>
          <a:p>
            <a:pPr lvl="1"/>
            <a:r>
              <a:rPr lang="en-US" dirty="0"/>
              <a:t>Recent searches button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9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88082" y="5408023"/>
            <a:ext cx="5456903" cy="1117085"/>
            <a:chOff x="-662152" y="1434662"/>
            <a:chExt cx="2727435" cy="2727435"/>
          </a:xfrm>
        </p:grpSpPr>
        <p:sp>
          <p:nvSpPr>
            <p:cNvPr id="18" name="Rectangle 17"/>
            <p:cNvSpPr/>
            <p:nvPr/>
          </p:nvSpPr>
          <p:spPr>
            <a:xfrm>
              <a:off x="-662152" y="1434662"/>
              <a:ext cx="2727435" cy="2727435"/>
            </a:xfrm>
            <a:prstGeom prst="rect">
              <a:avLst/>
            </a:pr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-662152" y="1434662"/>
              <a:ext cx="2727435" cy="272743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4"/>
          <p:cNvSpPr txBox="1">
            <a:spLocks/>
          </p:cNvSpPr>
          <p:nvPr/>
        </p:nvSpPr>
        <p:spPr>
          <a:xfrm>
            <a:off x="2023750" y="5465473"/>
            <a:ext cx="5456903" cy="96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Thank You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Yoel.Kortick@exlibrisgroup.com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C40A-8058-41E2-9FE4-3A340B6EF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8"/>
            <a:ext cx="9144000" cy="51075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E100B7-900C-4544-AC0A-8E7C6FE1FD1A}"/>
              </a:ext>
            </a:extLst>
          </p:cNvPr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>
                <a:solidFill>
                  <a:schemeClr val="bg1"/>
                </a:solidFill>
              </a:rPr>
              <a:t>https://www.askideas.com/20-amazing-sunset-view-pictures-and-images-of-charles-bridge/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F4AD1-2D14-4CCD-A24D-A6C945A9A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8567"/>
            <a:ext cx="1079166" cy="823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40AB0-7FB8-46FF-9335-81EC4D0FB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749" y="5113668"/>
            <a:ext cx="1200135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26126"/>
          </a:xfrm>
        </p:spPr>
        <p:txBody>
          <a:bodyPr>
            <a:normAutofit/>
          </a:bodyPr>
          <a:lstStyle/>
          <a:p>
            <a:r>
              <a:rPr lang="en-US" dirty="0"/>
              <a:t>Operators with the following roles can be restricted:</a:t>
            </a:r>
          </a:p>
          <a:p>
            <a:pPr lvl="1"/>
            <a:r>
              <a:rPr lang="en-US" sz="2800" dirty="0"/>
              <a:t>Circulation Desk roles - Manager, Operator, and Operator - Limited</a:t>
            </a:r>
          </a:p>
          <a:p>
            <a:pPr lvl="1"/>
            <a:r>
              <a:rPr lang="en-US" sz="2800" dirty="0"/>
              <a:t>Fulfillment Services roles - Manager and Operator</a:t>
            </a:r>
          </a:p>
          <a:p>
            <a:pPr lvl="1"/>
            <a:r>
              <a:rPr lang="en-US" sz="2800" dirty="0"/>
              <a:t>Requests Operator</a:t>
            </a:r>
          </a:p>
          <a:p>
            <a:pPr lvl="1"/>
            <a:endParaRPr lang="en-US" sz="2800" dirty="0"/>
          </a:p>
          <a:p>
            <a:r>
              <a:rPr lang="en-US" dirty="0"/>
              <a:t>By default, this function is disabled. To enable it, contact Ex Libris Support.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1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33841"/>
          </a:xfrm>
        </p:spPr>
        <p:txBody>
          <a:bodyPr>
            <a:normAutofit/>
          </a:bodyPr>
          <a:lstStyle/>
          <a:p>
            <a:r>
              <a:rPr lang="en-US" dirty="0"/>
              <a:t>Currently user Donald Draper has role “Circulation Desk Operator” for the “Main Library” for the “Main Desk” in institution ‘YILIS Institute of Library and Information Science’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9A548-D384-4FD6-AD41-94AF3F61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9" y="2721705"/>
            <a:ext cx="9000000" cy="2063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C47BE9-2DA5-474B-BD79-55A3A064F3B9}"/>
              </a:ext>
            </a:extLst>
          </p:cNvPr>
          <p:cNvSpPr/>
          <p:nvPr/>
        </p:nvSpPr>
        <p:spPr>
          <a:xfrm>
            <a:off x="1384663" y="3788229"/>
            <a:ext cx="6923314" cy="339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74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E9005D-E88C-4794-B009-04B84215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" y="2154520"/>
            <a:ext cx="9000000" cy="2508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54275"/>
          </a:xfrm>
        </p:spPr>
        <p:txBody>
          <a:bodyPr>
            <a:normAutofit/>
          </a:bodyPr>
          <a:lstStyle/>
          <a:p>
            <a:r>
              <a:rPr lang="en-US" dirty="0"/>
              <a:t>From the repository search Donald can search for user “Alicia Chen” by the “primary identifier”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47BE9-2DA5-474B-BD79-55A3A064F3B9}"/>
              </a:ext>
            </a:extLst>
          </p:cNvPr>
          <p:cNvSpPr/>
          <p:nvPr/>
        </p:nvSpPr>
        <p:spPr>
          <a:xfrm>
            <a:off x="217715" y="4414449"/>
            <a:ext cx="692331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DADA6-0888-46CF-8547-525956F3098F}"/>
              </a:ext>
            </a:extLst>
          </p:cNvPr>
          <p:cNvSpPr/>
          <p:nvPr/>
        </p:nvSpPr>
        <p:spPr>
          <a:xfrm>
            <a:off x="1093429" y="2586446"/>
            <a:ext cx="1623645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95B76-98C1-46B6-AF51-689B7D54AFA6}"/>
              </a:ext>
            </a:extLst>
          </p:cNvPr>
          <p:cNvSpPr/>
          <p:nvPr/>
        </p:nvSpPr>
        <p:spPr>
          <a:xfrm>
            <a:off x="8255726" y="2461999"/>
            <a:ext cx="79348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22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45F2C-32FD-4280-B3F4-F8FB83E2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" y="2132416"/>
            <a:ext cx="9000000" cy="2552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50069"/>
          </a:xfrm>
        </p:spPr>
        <p:txBody>
          <a:bodyPr>
            <a:normAutofit/>
          </a:bodyPr>
          <a:lstStyle/>
          <a:p>
            <a:r>
              <a:rPr lang="en-US" dirty="0"/>
              <a:t>From the repository search Donald can search for user “Alicia Chen” by the name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47BE9-2DA5-474B-BD79-55A3A064F3B9}"/>
              </a:ext>
            </a:extLst>
          </p:cNvPr>
          <p:cNvSpPr/>
          <p:nvPr/>
        </p:nvSpPr>
        <p:spPr>
          <a:xfrm>
            <a:off x="217715" y="4414449"/>
            <a:ext cx="692331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DADA6-0888-46CF-8547-525956F3098F}"/>
              </a:ext>
            </a:extLst>
          </p:cNvPr>
          <p:cNvSpPr/>
          <p:nvPr/>
        </p:nvSpPr>
        <p:spPr>
          <a:xfrm>
            <a:off x="1093429" y="2586446"/>
            <a:ext cx="1623645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95B76-98C1-46B6-AF51-689B7D54AFA6}"/>
              </a:ext>
            </a:extLst>
          </p:cNvPr>
          <p:cNvSpPr/>
          <p:nvPr/>
        </p:nvSpPr>
        <p:spPr>
          <a:xfrm>
            <a:off x="8281853" y="2461999"/>
            <a:ext cx="793484" cy="24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6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54275"/>
          </a:xfrm>
        </p:spPr>
        <p:txBody>
          <a:bodyPr>
            <a:normAutofit/>
          </a:bodyPr>
          <a:lstStyle/>
          <a:p>
            <a:r>
              <a:rPr lang="en-US" dirty="0"/>
              <a:t>From the manage patron services Donald can search for user “Alicia Chen” by the “primary identifier”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55AC4-3AB2-4F14-B81F-9038944B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2647950"/>
            <a:ext cx="7000875" cy="1562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7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54275"/>
          </a:xfrm>
        </p:spPr>
        <p:txBody>
          <a:bodyPr>
            <a:normAutofit/>
          </a:bodyPr>
          <a:lstStyle/>
          <a:p>
            <a:r>
              <a:rPr lang="en-US" dirty="0"/>
              <a:t>From the manage patron services Donald can search for user “Alicia Chen” by the name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F910E-1955-4A3E-BCB3-188B314A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581275"/>
            <a:ext cx="6848475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41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access to user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54275"/>
          </a:xfrm>
        </p:spPr>
        <p:txBody>
          <a:bodyPr>
            <a:normAutofit fontScale="92500"/>
          </a:bodyPr>
          <a:lstStyle/>
          <a:p>
            <a:r>
              <a:rPr lang="en-US" dirty="0"/>
              <a:t>From the manage patron services pickup list Donald can search for user “Alicia Chen” by the “primary identifier”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199C2-66F3-4FBE-865F-83F5518F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2119939"/>
            <a:ext cx="9000000" cy="2576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8D4240-EC54-45E8-8554-596351E82021}"/>
              </a:ext>
            </a:extLst>
          </p:cNvPr>
          <p:cNvSpPr/>
          <p:nvPr/>
        </p:nvSpPr>
        <p:spPr>
          <a:xfrm>
            <a:off x="1271450" y="2569029"/>
            <a:ext cx="1793966" cy="35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192051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6759</TotalTime>
  <Words>636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Limiting access to user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418</cp:revision>
  <cp:lastPrinted>2015-10-14T02:56:41Z</cp:lastPrinted>
  <dcterms:created xsi:type="dcterms:W3CDTF">2015-04-14T20:14:13Z</dcterms:created>
  <dcterms:modified xsi:type="dcterms:W3CDTF">2018-08-07T09:43:00Z</dcterms:modified>
</cp:coreProperties>
</file>